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731" r:id="rId5"/>
    <p:sldMasterId id="2147483732" r:id="rId6"/>
    <p:sldMasterId id="2147483733" r:id="rId7"/>
    <p:sldMasterId id="2147483734" r:id="rId8"/>
    <p:sldMasterId id="214748373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0470CB-EBF5-4F60-99D0-9A0453C63CBC}">
  <a:tblStyle styleId="{050470CB-EBF5-4F60-99D0-9A0453C63C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5" Type="http://schemas.openxmlformats.org/officeDocument/2006/relationships/slide" Target="slides/slide1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65cdd70dcd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65cdd70dcd_0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88863f596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3688863f596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88863f596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688863f596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5cdd70dcd_0_1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65cdd70dcd_0_1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5cdd70dcd_0_1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365cdd70dcd_0_1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690f52c4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3690f52c4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65cdd70dcd_2_4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365cdd70dcd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5cdd70dcd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65cdd70dcd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65cdd70dcd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65cdd70dcd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65cdd70dcd_2_3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365cdd70dcd_2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5cdd70dcd_2_4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365cdd70dcd_2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5cdd70dcd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365cdd70dcd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65cdd70dcd_0_9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65cdd70dcd_0_9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65cdd70dcd_0_1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365cdd70dcd_0_1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88863f596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3688863f596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60" name="Google Shape;6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61" name="Google Shape;6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" name="Google Shape;93;p17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8" name="Google Shape;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33" name="Google Shape;1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41" name="Google Shape;1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0" name="Google Shape;15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8" name="Google Shape;15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66" name="Google Shape;16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76" name="Google Shape;17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9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07" name="Google Shape;2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36" name="Google Shape;2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237" name="Google Shape;2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43" name="Google Shape;24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" name="Google Shape;249;p34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4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58" name="Google Shape;25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261" name="Google Shape;26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262" name="Google Shape;26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0" name="Google Shape;27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9" name="Google Shape;27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89" name="Google Shape;28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6" name="Google Shape;296;p3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01" name="Google Shape;30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0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0" name="Google Shape;32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22" name="Google Shape;3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8" name="Google Shape;3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329" name="Google Shape;3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37" name="Google Shape;33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38" name="Google Shape;3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45" name="Google Shape;34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46" name="Google Shape;3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5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55" name="Google Shape;3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6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4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7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76" name="Google Shape;3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4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86" name="Google Shape;3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89" name="Google Shape;3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4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4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49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99" name="Google Shape;39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02" name="Google Shape;4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5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15" name="Google Shape;41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5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416" name="Google Shape;4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417" name="Google Shape;41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0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418" name="Google Shape;41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3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419" name="Google Shape;41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5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5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52"/>
          <p:cNvSpPr txBox="1"/>
          <p:nvPr>
            <p:ph idx="1" type="subTitle"/>
          </p:nvPr>
        </p:nvSpPr>
        <p:spPr>
          <a:xfrm>
            <a:off x="256699" y="371258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52"/>
          <p:cNvSpPr txBox="1"/>
          <p:nvPr>
            <p:ph type="ctrTitle"/>
          </p:nvPr>
        </p:nvSpPr>
        <p:spPr>
          <a:xfrm>
            <a:off x="256699" y="2020361"/>
            <a:ext cx="3665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27" name="Google Shape;42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428" name="Google Shape;4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5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5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3"/>
          <p:cNvSpPr txBox="1"/>
          <p:nvPr>
            <p:ph idx="1" type="body"/>
          </p:nvPr>
        </p:nvSpPr>
        <p:spPr>
          <a:xfrm>
            <a:off x="4627721" y="975520"/>
            <a:ext cx="38994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53"/>
          <p:cNvSpPr txBox="1"/>
          <p:nvPr>
            <p:ph type="title"/>
          </p:nvPr>
        </p:nvSpPr>
        <p:spPr>
          <a:xfrm>
            <a:off x="4627721" y="2333281"/>
            <a:ext cx="3616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53"/>
          <p:cNvSpPr txBox="1"/>
          <p:nvPr>
            <p:ph idx="2" type="body"/>
          </p:nvPr>
        </p:nvSpPr>
        <p:spPr>
          <a:xfrm>
            <a:off x="4627721" y="3319118"/>
            <a:ext cx="305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36" name="Google Shape;4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37" name="Google Shape;4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38" name="Google Shape;43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54"/>
          <p:cNvSpPr txBox="1"/>
          <p:nvPr>
            <p:ph idx="1" type="body"/>
          </p:nvPr>
        </p:nvSpPr>
        <p:spPr>
          <a:xfrm>
            <a:off x="502411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1" name="Google Shape;441;p5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2" name="Google Shape;442;p5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5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45" name="Google Shape;4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446" name="Google Shape;4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447" name="Google Shape;44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55"/>
          <p:cNvCxnSpPr/>
          <p:nvPr/>
        </p:nvCxnSpPr>
        <p:spPr>
          <a:xfrm>
            <a:off x="2697961" y="4118249"/>
            <a:ext cx="1259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2" name="Google Shape;452;p55"/>
          <p:cNvSpPr txBox="1"/>
          <p:nvPr>
            <p:ph type="ctrTitle"/>
          </p:nvPr>
        </p:nvSpPr>
        <p:spPr>
          <a:xfrm>
            <a:off x="407194" y="2271472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55"/>
          <p:cNvSpPr txBox="1"/>
          <p:nvPr>
            <p:ph idx="1" type="subTitle"/>
          </p:nvPr>
        </p:nvSpPr>
        <p:spPr>
          <a:xfrm>
            <a:off x="407194" y="3520675"/>
            <a:ext cx="5840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55"/>
          <p:cNvSpPr txBox="1"/>
          <p:nvPr>
            <p:ph idx="2" type="body"/>
          </p:nvPr>
        </p:nvSpPr>
        <p:spPr>
          <a:xfrm>
            <a:off x="406718" y="4204927"/>
            <a:ext cx="584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56" name="Google Shape;45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57" name="Google Shape;4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58" name="Google Shape;4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6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1" name="Google Shape;461;p56"/>
          <p:cNvSpPr txBox="1"/>
          <p:nvPr>
            <p:ph idx="2" type="body"/>
          </p:nvPr>
        </p:nvSpPr>
        <p:spPr>
          <a:xfrm>
            <a:off x="4679158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2" name="Google Shape;462;p5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" name="Google Shape;463;p5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4" name="Google Shape;464;p5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66" name="Google Shape;466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67" name="Google Shape;4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68" name="Google Shape;46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7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0" name="Google Shape;470;p57"/>
          <p:cNvSpPr txBox="1"/>
          <p:nvPr>
            <p:ph idx="1" type="body"/>
          </p:nvPr>
        </p:nvSpPr>
        <p:spPr>
          <a:xfrm>
            <a:off x="502447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1" name="Google Shape;471;p57"/>
          <p:cNvSpPr txBox="1"/>
          <p:nvPr>
            <p:ph idx="2" type="body"/>
          </p:nvPr>
        </p:nvSpPr>
        <p:spPr>
          <a:xfrm>
            <a:off x="502444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2" name="Google Shape;472;p57"/>
          <p:cNvSpPr txBox="1"/>
          <p:nvPr>
            <p:ph idx="3" type="body"/>
          </p:nvPr>
        </p:nvSpPr>
        <p:spPr>
          <a:xfrm>
            <a:off x="4676813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3" name="Google Shape;473;p57"/>
          <p:cNvSpPr txBox="1"/>
          <p:nvPr>
            <p:ph idx="4" type="body"/>
          </p:nvPr>
        </p:nvSpPr>
        <p:spPr>
          <a:xfrm>
            <a:off x="4676813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4" name="Google Shape;474;p5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5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" name="Google Shape;476;p5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78" name="Google Shape;47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479" name="Google Shape;4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7" cy="51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1" name="Google Shape;481;p5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2" name="Google Shape;482;p5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3" name="Google Shape;483;p5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5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5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89" name="Google Shape;48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90" name="Google Shape;49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91" name="Google Shape;49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0"/>
          <p:cNvSpPr txBox="1"/>
          <p:nvPr>
            <p:ph type="title"/>
          </p:nvPr>
        </p:nvSpPr>
        <p:spPr>
          <a:xfrm>
            <a:off x="502447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60"/>
          <p:cNvSpPr/>
          <p:nvPr>
            <p:ph idx="2" type="pic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4679194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5" name="Google Shape;495;p60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6" name="Google Shape;496;p6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7" name="Google Shape;497;p6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99" name="Google Shape;49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00" name="Google Shape;50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01" name="Google Shape;50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>
            <p:ph type="title"/>
          </p:nvPr>
        </p:nvSpPr>
        <p:spPr>
          <a:xfrm rot="5400000">
            <a:off x="6264239" y="2378631"/>
            <a:ext cx="4041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 rot="5400000">
            <a:off x="2167220" y="-950325"/>
            <a:ext cx="4041600" cy="7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4" name="Google Shape;504;p6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6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6" name="Google Shape;506;p6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08" name="Google Shape;5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09" name="Google Shape;50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10" name="Google Shape;51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2" name="Google Shape;512;p6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2"/>
          <p:cNvSpPr txBox="1"/>
          <p:nvPr>
            <p:ph idx="1" type="body"/>
          </p:nvPr>
        </p:nvSpPr>
        <p:spPr>
          <a:xfrm>
            <a:off x="502447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16" name="Google Shape;51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17" name="Google Shape;51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18" name="Google Shape;51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3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6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1" name="Google Shape;521;p6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24" name="Google Shape;52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25" name="Google Shape;5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26" name="Google Shape;52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4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4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9" name="Google Shape;529;p64"/>
          <p:cNvSpPr txBox="1"/>
          <p:nvPr>
            <p:ph idx="1" type="body"/>
          </p:nvPr>
        </p:nvSpPr>
        <p:spPr>
          <a:xfrm>
            <a:off x="960835" y="1622700"/>
            <a:ext cx="72201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0" name="Google Shape;530;p6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6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34" name="Google Shape;53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5"/>
          <p:cNvSpPr/>
          <p:nvPr/>
        </p:nvSpPr>
        <p:spPr>
          <a:xfrm>
            <a:off x="0" y="0"/>
            <a:ext cx="3617700" cy="51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36" name="Google Shape;53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6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6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6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2" name="Google Shape;542;p65"/>
          <p:cNvSpPr txBox="1"/>
          <p:nvPr>
            <p:ph idx="2" type="body"/>
          </p:nvPr>
        </p:nvSpPr>
        <p:spPr>
          <a:xfrm>
            <a:off x="3825900" y="577454"/>
            <a:ext cx="48600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44" name="Google Shape;54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47" name="Google Shape;54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6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6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0" name="Google Shape;550;p6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1" name="Google Shape;551;p6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66"/>
          <p:cNvSpPr txBox="1"/>
          <p:nvPr>
            <p:ph idx="1" type="body"/>
          </p:nvPr>
        </p:nvSpPr>
        <p:spPr>
          <a:xfrm>
            <a:off x="459000" y="1244700"/>
            <a:ext cx="8232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3" name="Google Shape;553;p66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55" name="Google Shape;55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7"/>
          <p:cNvSpPr/>
          <p:nvPr/>
        </p:nvSpPr>
        <p:spPr>
          <a:xfrm>
            <a:off x="0" y="3771901"/>
            <a:ext cx="91440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57" name="Google Shape;5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7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9" name="Google Shape;559;p6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0" name="Google Shape;560;p6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1" name="Google Shape;561;p6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67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3" name="Google Shape;563;p67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65" name="Google Shape;56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8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567" name="Google Shape;56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68" name="Google Shape;56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8"/>
          <p:cNvSpPr txBox="1"/>
          <p:nvPr>
            <p:ph type="title"/>
          </p:nvPr>
        </p:nvSpPr>
        <p:spPr>
          <a:xfrm>
            <a:off x="434700" y="178200"/>
            <a:ext cx="827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0" name="Google Shape;570;p6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1" name="Google Shape;571;p6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2" name="Google Shape;572;p6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68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4" name="Google Shape;574;p68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5" name="Google Shape;575;p68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6" name="Google Shape;576;p68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8" name="Google Shape;57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9"/>
          <p:cNvSpPr/>
          <p:nvPr/>
        </p:nvSpPr>
        <p:spPr>
          <a:xfrm>
            <a:off x="0" y="719418"/>
            <a:ext cx="9144000" cy="3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580" name="Google Shape;5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81" name="Google Shape;58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9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" name="Google Shape;583;p6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6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5" name="Google Shape;585;p6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9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94" name="Google Shape;59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595" name="Google Shape;59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7" cy="51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1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7" name="Google Shape;597;p7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8" name="Google Shape;598;p7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9" name="Google Shape;599;p7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01" name="Google Shape;60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602" name="Google Shape;6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603" name="Google Shape;60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5" name="Google Shape;605;p7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6" name="Google Shape;606;p7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7" name="Google Shape;607;p72"/>
          <p:cNvCxnSpPr/>
          <p:nvPr/>
        </p:nvCxnSpPr>
        <p:spPr>
          <a:xfrm>
            <a:off x="2697961" y="4118249"/>
            <a:ext cx="1259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8" name="Google Shape;608;p72"/>
          <p:cNvSpPr txBox="1"/>
          <p:nvPr>
            <p:ph type="ctrTitle"/>
          </p:nvPr>
        </p:nvSpPr>
        <p:spPr>
          <a:xfrm>
            <a:off x="407194" y="2271472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07194" y="3520675"/>
            <a:ext cx="5840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72"/>
          <p:cNvSpPr txBox="1"/>
          <p:nvPr>
            <p:ph idx="2" type="body"/>
          </p:nvPr>
        </p:nvSpPr>
        <p:spPr>
          <a:xfrm>
            <a:off x="406718" y="4204927"/>
            <a:ext cx="584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3" name="Google Shape;613;p7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4" name="Google Shape;614;p7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16" name="Google Shape;61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5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617" name="Google Shape;61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618" name="Google Shape;61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0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619" name="Google Shape;619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3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620" name="Google Shape;620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2" name="Google Shape;622;p7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3" name="Google Shape;623;p7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74"/>
          <p:cNvSpPr txBox="1"/>
          <p:nvPr>
            <p:ph idx="1" type="subTitle"/>
          </p:nvPr>
        </p:nvSpPr>
        <p:spPr>
          <a:xfrm>
            <a:off x="256699" y="371258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type="ctrTitle"/>
          </p:nvPr>
        </p:nvSpPr>
        <p:spPr>
          <a:xfrm>
            <a:off x="256699" y="2020361"/>
            <a:ext cx="3665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28" name="Google Shape;62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29" name="Google Shape;62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30" name="Google Shape;63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5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2" name="Google Shape;632;p75"/>
          <p:cNvSpPr txBox="1"/>
          <p:nvPr>
            <p:ph idx="1" type="body"/>
          </p:nvPr>
        </p:nvSpPr>
        <p:spPr>
          <a:xfrm>
            <a:off x="502411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3" name="Google Shape;633;p7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4" name="Google Shape;634;p7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7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37" name="Google Shape;63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38" name="Google Shape;6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39" name="Google Shape;63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6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1" name="Google Shape;641;p76"/>
          <p:cNvSpPr txBox="1"/>
          <p:nvPr>
            <p:ph idx="1" type="body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2" name="Google Shape;642;p76"/>
          <p:cNvSpPr txBox="1"/>
          <p:nvPr>
            <p:ph idx="2" type="body"/>
          </p:nvPr>
        </p:nvSpPr>
        <p:spPr>
          <a:xfrm>
            <a:off x="4679158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3" name="Google Shape;643;p7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4" name="Google Shape;644;p7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5" name="Google Shape;645;p7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47" name="Google Shape;64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48" name="Google Shape;64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49" name="Google Shape;64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7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1" name="Google Shape;651;p77"/>
          <p:cNvSpPr txBox="1"/>
          <p:nvPr>
            <p:ph idx="1" type="body"/>
          </p:nvPr>
        </p:nvSpPr>
        <p:spPr>
          <a:xfrm>
            <a:off x="502447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52" name="Google Shape;652;p77"/>
          <p:cNvSpPr txBox="1"/>
          <p:nvPr>
            <p:ph idx="2" type="body"/>
          </p:nvPr>
        </p:nvSpPr>
        <p:spPr>
          <a:xfrm>
            <a:off x="502444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3" name="Google Shape;653;p77"/>
          <p:cNvSpPr txBox="1"/>
          <p:nvPr>
            <p:ph idx="3" type="body"/>
          </p:nvPr>
        </p:nvSpPr>
        <p:spPr>
          <a:xfrm>
            <a:off x="4676813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54" name="Google Shape;654;p77"/>
          <p:cNvSpPr txBox="1"/>
          <p:nvPr>
            <p:ph idx="4" type="body"/>
          </p:nvPr>
        </p:nvSpPr>
        <p:spPr>
          <a:xfrm>
            <a:off x="4676813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5" name="Google Shape;655;p7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6" name="Google Shape;656;p7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7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59" name="Google Shape;659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60" name="Google Shape;66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61" name="Google Shape;66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8"/>
          <p:cNvSpPr txBox="1"/>
          <p:nvPr>
            <p:ph type="title"/>
          </p:nvPr>
        </p:nvSpPr>
        <p:spPr>
          <a:xfrm>
            <a:off x="502447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3" name="Google Shape;663;p78"/>
          <p:cNvSpPr/>
          <p:nvPr>
            <p:ph idx="2" type="pic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</p:sp>
      <p:sp>
        <p:nvSpPr>
          <p:cNvPr id="664" name="Google Shape;664;p78"/>
          <p:cNvSpPr txBox="1"/>
          <p:nvPr>
            <p:ph idx="1" type="body"/>
          </p:nvPr>
        </p:nvSpPr>
        <p:spPr>
          <a:xfrm>
            <a:off x="4679194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5" name="Google Shape;665;p7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6" name="Google Shape;666;p7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7" name="Google Shape;667;p7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69" name="Google Shape;66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70" name="Google Shape;67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71" name="Google Shape;67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9"/>
          <p:cNvSpPr txBox="1"/>
          <p:nvPr>
            <p:ph type="title"/>
          </p:nvPr>
        </p:nvSpPr>
        <p:spPr>
          <a:xfrm rot="5400000">
            <a:off x="6264239" y="2378631"/>
            <a:ext cx="4041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3" name="Google Shape;673;p79"/>
          <p:cNvSpPr txBox="1"/>
          <p:nvPr>
            <p:ph idx="1" type="body"/>
          </p:nvPr>
        </p:nvSpPr>
        <p:spPr>
          <a:xfrm rot="5400000">
            <a:off x="2167220" y="-950325"/>
            <a:ext cx="4041600" cy="7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4" name="Google Shape;674;p7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5" name="Google Shape;675;p7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6" name="Google Shape;676;p7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78" name="Google Shape;678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79" name="Google Shape;67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80" name="Google Shape;68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0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8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3" name="Google Shape;683;p8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80"/>
          <p:cNvSpPr txBox="1"/>
          <p:nvPr>
            <p:ph idx="1" type="body"/>
          </p:nvPr>
        </p:nvSpPr>
        <p:spPr>
          <a:xfrm>
            <a:off x="502447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86" name="Google Shape;68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687" name="Google Shape;6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9" name="Google Shape;689;p8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0" name="Google Shape;690;p8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81"/>
          <p:cNvSpPr txBox="1"/>
          <p:nvPr>
            <p:ph idx="1" type="body"/>
          </p:nvPr>
        </p:nvSpPr>
        <p:spPr>
          <a:xfrm>
            <a:off x="4627721" y="975520"/>
            <a:ext cx="38994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2" name="Google Shape;692;p81"/>
          <p:cNvSpPr txBox="1"/>
          <p:nvPr>
            <p:ph type="title"/>
          </p:nvPr>
        </p:nvSpPr>
        <p:spPr>
          <a:xfrm>
            <a:off x="4627721" y="2333281"/>
            <a:ext cx="3616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81"/>
          <p:cNvSpPr txBox="1"/>
          <p:nvPr>
            <p:ph idx="2" type="body"/>
          </p:nvPr>
        </p:nvSpPr>
        <p:spPr>
          <a:xfrm>
            <a:off x="4627721" y="3319118"/>
            <a:ext cx="305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5" name="Google Shape;695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96" name="Google Shape;69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97" name="Google Shape;69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2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9" name="Google Shape;699;p8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0" name="Google Shape;700;p8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1" name="Google Shape;701;p8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03" name="Google Shape;70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04" name="Google Shape;70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05" name="Google Shape;70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3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83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8" name="Google Shape;708;p83"/>
          <p:cNvSpPr txBox="1"/>
          <p:nvPr>
            <p:ph idx="1" type="body"/>
          </p:nvPr>
        </p:nvSpPr>
        <p:spPr>
          <a:xfrm>
            <a:off x="960835" y="1622700"/>
            <a:ext cx="72201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9" name="Google Shape;709;p8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0" name="Google Shape;710;p8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1" name="Google Shape;711;p8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13" name="Google Shape;71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4"/>
          <p:cNvSpPr/>
          <p:nvPr/>
        </p:nvSpPr>
        <p:spPr>
          <a:xfrm>
            <a:off x="0" y="0"/>
            <a:ext cx="3617700" cy="51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715" name="Google Shape;71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7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4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7" name="Google Shape;717;p8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8" name="Google Shape;718;p8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9" name="Google Shape;719;p8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84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1" name="Google Shape;721;p84"/>
          <p:cNvSpPr txBox="1"/>
          <p:nvPr>
            <p:ph idx="2" type="body"/>
          </p:nvPr>
        </p:nvSpPr>
        <p:spPr>
          <a:xfrm>
            <a:off x="3825900" y="577454"/>
            <a:ext cx="48600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23" name="Google Shape;723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5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725" name="Google Shape;72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26" name="Google Shape;72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5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8" name="Google Shape;728;p8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9" name="Google Shape;729;p8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0" name="Google Shape;730;p8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85"/>
          <p:cNvSpPr txBox="1"/>
          <p:nvPr>
            <p:ph idx="1" type="body"/>
          </p:nvPr>
        </p:nvSpPr>
        <p:spPr>
          <a:xfrm>
            <a:off x="459000" y="1244700"/>
            <a:ext cx="8232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2" name="Google Shape;732;p85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34" name="Google Shape;734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6"/>
          <p:cNvSpPr/>
          <p:nvPr/>
        </p:nvSpPr>
        <p:spPr>
          <a:xfrm>
            <a:off x="0" y="3771901"/>
            <a:ext cx="91440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736" name="Google Shape;73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6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8" name="Google Shape;738;p8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9" name="Google Shape;739;p8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0" name="Google Shape;740;p8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1" name="Google Shape;741;p86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2" name="Google Shape;742;p86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44" name="Google Shape;74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7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746" name="Google Shape;74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47" name="Google Shape;74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7"/>
          <p:cNvSpPr txBox="1"/>
          <p:nvPr>
            <p:ph type="title"/>
          </p:nvPr>
        </p:nvSpPr>
        <p:spPr>
          <a:xfrm>
            <a:off x="434700" y="178200"/>
            <a:ext cx="827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9" name="Google Shape;749;p8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0" name="Google Shape;750;p8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1" name="Google Shape;751;p8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87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3" name="Google Shape;753;p87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4" name="Google Shape;754;p87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5" name="Google Shape;755;p87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57" name="Google Shape;75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8"/>
          <p:cNvSpPr/>
          <p:nvPr/>
        </p:nvSpPr>
        <p:spPr>
          <a:xfrm>
            <a:off x="0" y="719418"/>
            <a:ext cx="9144000" cy="3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759" name="Google Shape;75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60" name="Google Shape;76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8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8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8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4" name="Google Shape;764;p8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88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6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0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502411" y="721049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5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9" name="Google Shape;589;p70"/>
          <p:cNvSpPr txBox="1"/>
          <p:nvPr>
            <p:ph idx="1" type="body"/>
          </p:nvPr>
        </p:nvSpPr>
        <p:spPr>
          <a:xfrm>
            <a:off x="502411" y="721049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70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7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2" name="Google Shape;592;p7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Relationship Id="rId8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89"/>
          <p:cNvGrpSpPr/>
          <p:nvPr/>
        </p:nvGrpSpPr>
        <p:grpSpPr>
          <a:xfrm>
            <a:off x="341546" y="1924277"/>
            <a:ext cx="284798" cy="0"/>
            <a:chOff x="2574" y="2806"/>
            <a:chExt cx="598" cy="0"/>
          </a:xfrm>
        </p:grpSpPr>
        <p:sp>
          <p:nvSpPr>
            <p:cNvPr id="771" name="Google Shape;771;p89"/>
            <p:cNvSpPr/>
            <p:nvPr/>
          </p:nvSpPr>
          <p:spPr>
            <a:xfrm>
              <a:off x="2574" y="2806"/>
              <a:ext cx="0" cy="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>
              <a:off x="2873" y="2806"/>
              <a:ext cx="0" cy="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3172" y="2806"/>
              <a:ext cx="0" cy="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89"/>
          <p:cNvSpPr txBox="1"/>
          <p:nvPr>
            <p:ph idx="1" type="subTitle"/>
          </p:nvPr>
        </p:nvSpPr>
        <p:spPr>
          <a:xfrm>
            <a:off x="341549" y="370653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800"/>
              <a:t>Kylie Fan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9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776" name="Google Shape;776;p89"/>
          <p:cNvSpPr txBox="1"/>
          <p:nvPr>
            <p:ph type="ctrTitle"/>
          </p:nvPr>
        </p:nvSpPr>
        <p:spPr>
          <a:xfrm>
            <a:off x="256700" y="2020250"/>
            <a:ext cx="59610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4000"/>
              <a:t>rtificial Intelligence in the Financial Industry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71" name="Google Shape;87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72" name="Google Shape;87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73" name="Google Shape;873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8"/>
          <p:cNvSpPr txBox="1"/>
          <p:nvPr/>
        </p:nvSpPr>
        <p:spPr>
          <a:xfrm>
            <a:off x="362850" y="202625"/>
            <a:ext cx="8418300" cy="4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2. Conditional Formatting </a:t>
            </a:r>
            <a:endParaRPr b="1" sz="30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Use Color Scales for Trends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Select your </a:t>
            </a:r>
            <a:r>
              <a:rPr i="1" lang="en" sz="2400">
                <a:solidFill>
                  <a:schemeClr val="lt1"/>
                </a:solidFill>
              </a:rPr>
              <a:t>Interest_Rate</a:t>
            </a:r>
            <a:r>
              <a:rPr lang="en" sz="2400">
                <a:solidFill>
                  <a:schemeClr val="lt1"/>
                </a:solidFill>
              </a:rPr>
              <a:t> column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Go to Home - Conditional Formatting - Color Scales</a:t>
            </a:r>
            <a:endParaRPr sz="2400">
              <a:solidFill>
                <a:schemeClr val="lt1"/>
              </a:solidFill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75" name="Google Shape;875;p9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6" name="Google Shape;87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6238" y="1911500"/>
            <a:ext cx="6951525" cy="308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81" name="Google Shape;88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82" name="Google Shape;88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83" name="Google Shape;883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9"/>
          <p:cNvSpPr txBox="1"/>
          <p:nvPr/>
        </p:nvSpPr>
        <p:spPr>
          <a:xfrm>
            <a:off x="362850" y="386825"/>
            <a:ext cx="8418300" cy="4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3. Slices &amp; Timelines</a:t>
            </a:r>
            <a:endParaRPr b="1" sz="3000">
              <a:solidFill>
                <a:schemeClr val="lt1"/>
              </a:solidFill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Filter by date, stock ticker, or sector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85" name="Google Shape;885;p9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6" name="Google Shape;886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7538" y="1900797"/>
            <a:ext cx="6208926" cy="29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91" name="Google Shape;89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92" name="Google Shape;89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93" name="Google Shape;893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00"/>
          <p:cNvSpPr txBox="1"/>
          <p:nvPr/>
        </p:nvSpPr>
        <p:spPr>
          <a:xfrm>
            <a:off x="362850" y="386825"/>
            <a:ext cx="8418300" cy="4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4. Dynamic Dashboards</a:t>
            </a:r>
            <a:endParaRPr b="1" sz="2800"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Use PivotTables, slicers, and names ranges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Integrate KPIs with Excel formulas + visuals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95" name="Google Shape;895;p10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00" name="Google Shape;90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901" name="Google Shape;90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902" name="Google Shape;902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1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Power Query Advanced Use Cases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1"/>
          <p:cNvSpPr txBox="1"/>
          <p:nvPr/>
        </p:nvSpPr>
        <p:spPr>
          <a:xfrm>
            <a:off x="415850" y="1342500"/>
            <a:ext cx="85245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lang="en" sz="2600">
                <a:solidFill>
                  <a:schemeClr val="lt1"/>
                </a:solidFill>
              </a:rPr>
              <a:t>Automatically refresh data from an external </a:t>
            </a:r>
            <a:r>
              <a:rPr lang="en" sz="2600">
                <a:solidFill>
                  <a:schemeClr val="lt1"/>
                </a:solidFill>
              </a:rPr>
              <a:t>source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Create custom columns for financial ratios (P/E, ROA)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Unpivot data for time-series analysis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Aggregate data (monthly returns from daily data)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905" name="Google Shape;905;p10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10" name="Google Shape;91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911" name="Google Shape;91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912" name="Google Shape;912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02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Power Query Advanced Use Cases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2"/>
          <p:cNvSpPr txBox="1"/>
          <p:nvPr/>
        </p:nvSpPr>
        <p:spPr>
          <a:xfrm>
            <a:off x="415850" y="904400"/>
            <a:ext cx="8524500" cy="4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lang="en" sz="2600">
                <a:solidFill>
                  <a:schemeClr val="lt1"/>
                </a:solidFill>
              </a:rPr>
              <a:t>Automatically refresh data from an external source: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When you: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Rename columns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Remove rows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Filter out nulls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Change data types (e.g., text → number)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Multiply values (e.g., convert 0.8 → 80)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✅ </a:t>
            </a:r>
            <a:r>
              <a:rPr b="1" lang="en" sz="2000">
                <a:solidFill>
                  <a:schemeClr val="lt1"/>
                </a:solidFill>
              </a:rPr>
              <a:t>These changes are saved</a:t>
            </a:r>
            <a:r>
              <a:rPr lang="en" sz="2000">
                <a:solidFill>
                  <a:schemeClr val="lt1"/>
                </a:solidFill>
              </a:rPr>
              <a:t> and applied when you click </a:t>
            </a:r>
            <a:r>
              <a:rPr b="1" lang="en" sz="2000">
                <a:solidFill>
                  <a:schemeClr val="lt1"/>
                </a:solidFill>
              </a:rPr>
              <a:t>“Close &amp; Load.”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15" name="Google Shape;915;p10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3"/>
          <p:cNvSpPr/>
          <p:nvPr/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FOR WATCHING</a:t>
            </a:r>
            <a:endParaRPr sz="1100"/>
          </a:p>
        </p:txBody>
      </p:sp>
      <p:sp>
        <p:nvSpPr>
          <p:cNvPr id="921" name="Google Shape;921;p103"/>
          <p:cNvSpPr/>
          <p:nvPr/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03"/>
          <p:cNvSpPr/>
          <p:nvPr/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/>
          </a:p>
        </p:txBody>
      </p:sp>
      <p:sp>
        <p:nvSpPr>
          <p:cNvPr id="923" name="Google Shape;923;p10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0"/>
          <p:cNvSpPr txBox="1"/>
          <p:nvPr/>
        </p:nvSpPr>
        <p:spPr>
          <a:xfrm>
            <a:off x="3026228" y="616025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90"/>
          <p:cNvSpPr txBox="1"/>
          <p:nvPr/>
        </p:nvSpPr>
        <p:spPr>
          <a:xfrm>
            <a:off x="2557493" y="616032"/>
            <a:ext cx="335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sp>
        <p:nvSpPr>
          <p:cNvPr id="783" name="Google Shape;783;p90"/>
          <p:cNvSpPr txBox="1"/>
          <p:nvPr/>
        </p:nvSpPr>
        <p:spPr>
          <a:xfrm>
            <a:off x="2557500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sp>
        <p:nvSpPr>
          <p:cNvPr id="784" name="Google Shape;784;p90"/>
          <p:cNvSpPr txBox="1"/>
          <p:nvPr/>
        </p:nvSpPr>
        <p:spPr>
          <a:xfrm>
            <a:off x="3190709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0"/>
          <p:cNvSpPr txBox="1"/>
          <p:nvPr/>
        </p:nvSpPr>
        <p:spPr>
          <a:xfrm>
            <a:off x="3220471" y="1698688"/>
            <a:ext cx="1463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Applications in the Financial Industry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p90"/>
          <p:cNvSpPr txBox="1"/>
          <p:nvPr/>
        </p:nvSpPr>
        <p:spPr>
          <a:xfrm>
            <a:off x="4684147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sp>
        <p:nvSpPr>
          <p:cNvPr id="787" name="Google Shape;787;p90"/>
          <p:cNvSpPr txBox="1"/>
          <p:nvPr/>
        </p:nvSpPr>
        <p:spPr>
          <a:xfrm>
            <a:off x="5317357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0"/>
          <p:cNvSpPr txBox="1"/>
          <p:nvPr/>
        </p:nvSpPr>
        <p:spPr>
          <a:xfrm>
            <a:off x="5347125" y="1698700"/>
            <a:ext cx="1463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9" name="Google Shape;789;p90"/>
          <p:cNvSpPr txBox="1"/>
          <p:nvPr/>
        </p:nvSpPr>
        <p:spPr>
          <a:xfrm>
            <a:off x="6810795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sp>
        <p:nvSpPr>
          <p:cNvPr id="790" name="Google Shape;790;p90"/>
          <p:cNvSpPr txBox="1"/>
          <p:nvPr/>
        </p:nvSpPr>
        <p:spPr>
          <a:xfrm>
            <a:off x="7444004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0"/>
          <p:cNvSpPr txBox="1"/>
          <p:nvPr/>
        </p:nvSpPr>
        <p:spPr>
          <a:xfrm>
            <a:off x="7473775" y="1709950"/>
            <a:ext cx="1340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 sz="1100"/>
          </a:p>
        </p:txBody>
      </p:sp>
      <p:sp>
        <p:nvSpPr>
          <p:cNvPr id="792" name="Google Shape;792;p90"/>
          <p:cNvSpPr txBox="1"/>
          <p:nvPr/>
        </p:nvSpPr>
        <p:spPr>
          <a:xfrm>
            <a:off x="2557500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/>
          </a:p>
        </p:txBody>
      </p:sp>
      <p:sp>
        <p:nvSpPr>
          <p:cNvPr id="793" name="Google Shape;793;p90"/>
          <p:cNvSpPr txBox="1"/>
          <p:nvPr/>
        </p:nvSpPr>
        <p:spPr>
          <a:xfrm>
            <a:off x="3190709" y="3614019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0"/>
          <p:cNvSpPr txBox="1"/>
          <p:nvPr/>
        </p:nvSpPr>
        <p:spPr>
          <a:xfrm>
            <a:off x="3220475" y="3686950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5" name="Google Shape;795;p90"/>
          <p:cNvSpPr txBox="1"/>
          <p:nvPr/>
        </p:nvSpPr>
        <p:spPr>
          <a:xfrm>
            <a:off x="4684147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100"/>
          </a:p>
        </p:txBody>
      </p:sp>
      <p:sp>
        <p:nvSpPr>
          <p:cNvPr id="796" name="Google Shape;796;p90"/>
          <p:cNvSpPr txBox="1"/>
          <p:nvPr/>
        </p:nvSpPr>
        <p:spPr>
          <a:xfrm>
            <a:off x="5347125" y="3707300"/>
            <a:ext cx="1463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p9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/>
          <p:nvPr>
            <p:ph type="ctrTitle"/>
          </p:nvPr>
        </p:nvSpPr>
        <p:spPr>
          <a:xfrm>
            <a:off x="406844" y="1692047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Financial Data Processing &amp; Analysis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803" name="Google Shape;803;p91"/>
          <p:cNvSpPr txBox="1"/>
          <p:nvPr/>
        </p:nvSpPr>
        <p:spPr>
          <a:xfrm>
            <a:off x="1029650" y="453050"/>
            <a:ext cx="4595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 sz="6000">
                <a:solidFill>
                  <a:schemeClr val="lt1"/>
                </a:solidFill>
              </a:rPr>
              <a:t>3</a:t>
            </a:r>
            <a:endParaRPr sz="1100"/>
          </a:p>
        </p:txBody>
      </p:sp>
      <p:sp>
        <p:nvSpPr>
          <p:cNvPr id="804" name="Google Shape;804;p91"/>
          <p:cNvSpPr txBox="1"/>
          <p:nvPr/>
        </p:nvSpPr>
        <p:spPr>
          <a:xfrm>
            <a:off x="343250" y="3117925"/>
            <a:ext cx="59685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Advanced Financial Analysis &amp; Visualization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05" name="Google Shape;805;p9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10" name="Google Shape;81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11" name="Google Shape;81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12" name="Google Shape;812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813" name="Google Shape;813;p92"/>
          <p:cNvPicPr preferRelativeResize="0"/>
          <p:nvPr/>
        </p:nvPicPr>
        <p:blipFill rotWithShape="1">
          <a:blip r:embed="rId6">
            <a:alphaModFix/>
          </a:blip>
          <a:srcRect b="0" l="20467" r="20467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14" name="Google Shape;814;p92"/>
          <p:cNvSpPr txBox="1"/>
          <p:nvPr/>
        </p:nvSpPr>
        <p:spPr>
          <a:xfrm>
            <a:off x="4127363" y="1541298"/>
            <a:ext cx="45606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Calculate Metrics for Financial Insights 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9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20" name="Google Shape;82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21" name="Google Shape;82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22" name="Google Shape;822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3"/>
          <p:cNvSpPr txBox="1"/>
          <p:nvPr/>
        </p:nvSpPr>
        <p:spPr>
          <a:xfrm>
            <a:off x="4686338" y="2021216"/>
            <a:ext cx="4000561" cy="2628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4" name="Google Shape;824;p93"/>
          <p:cNvGraphicFramePr/>
          <p:nvPr/>
        </p:nvGraphicFramePr>
        <p:xfrm>
          <a:off x="558800" y="41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{050470CB-EBF5-4F60-99D0-9A0453C63CBC}</a:tableStyleId>
              </a:tblPr>
              <a:tblGrid>
                <a:gridCol w="2818900"/>
                <a:gridCol w="4824700"/>
              </a:tblGrid>
              <a:tr h="7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Metric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chemeClr val="lt1"/>
                          </a:solidFill>
                        </a:rPr>
                        <a:t>Formula/Logic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Daily Returns 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(Price_t - Price_t-1)/Price_t-1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Cumulative Return 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=(1 + Return_t) * (1 + Return_t-1) ...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Volatility (Rolling)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30-day rolling standard deviation of returns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Sharpe Ratio 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Average Return / Std Dev of Return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Max Drawdown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Max drop from peak in portfolio value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5" name="Google Shape;825;p9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30" name="Google Shape;83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31" name="Google Shape;83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32" name="Google Shape;832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e3493d79278a96481119d7aeecf3ee57.jpge3493d79278a96481119d7aeecf3ee57" id="833" name="Google Shape;833;p94"/>
          <p:cNvPicPr preferRelativeResize="0"/>
          <p:nvPr/>
        </p:nvPicPr>
        <p:blipFill rotWithShape="1">
          <a:blip r:embed="rId6">
            <a:alphaModFix/>
          </a:blip>
          <a:srcRect b="0" l="21364" r="21364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34" name="Google Shape;834;p94"/>
          <p:cNvSpPr txBox="1"/>
          <p:nvPr/>
        </p:nvSpPr>
        <p:spPr>
          <a:xfrm>
            <a:off x="4098425" y="1162066"/>
            <a:ext cx="45606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Visual Financial Analysis in Excel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835" name="Google Shape;835;p9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40" name="Google Shape;84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41" name="Google Shape;84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42" name="Google Shape;842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5"/>
          <p:cNvSpPr txBox="1"/>
          <p:nvPr/>
        </p:nvSpPr>
        <p:spPr>
          <a:xfrm>
            <a:off x="362850" y="300875"/>
            <a:ext cx="8418300" cy="4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b="1" lang="en" sz="3000">
                <a:solidFill>
                  <a:schemeClr val="lt1"/>
                </a:solidFill>
              </a:rPr>
              <a:t>Charts for Time-Series &amp; Comparison:</a:t>
            </a:r>
            <a:endParaRPr b="1" sz="3000">
              <a:solidFill>
                <a:schemeClr val="lt1"/>
              </a:solidFill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Line charts (stock prices, moving averages)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Area charts (cumulative returns) 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Combo charts (return + macro indicators)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44" name="Google Shape;844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0500" y="3591175"/>
            <a:ext cx="2087409" cy="1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50" y="3591175"/>
            <a:ext cx="2318507" cy="1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50" y="3591174"/>
            <a:ext cx="1554840" cy="11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52" name="Google Shape;85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53" name="Google Shape;85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54" name="Google Shape;854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6"/>
          <p:cNvSpPr txBox="1"/>
          <p:nvPr/>
        </p:nvSpPr>
        <p:spPr>
          <a:xfrm>
            <a:off x="362850" y="845300"/>
            <a:ext cx="84183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2. </a:t>
            </a:r>
            <a:r>
              <a:rPr b="1" lang="en" sz="3000">
                <a:solidFill>
                  <a:schemeClr val="lt1"/>
                </a:solidFill>
              </a:rPr>
              <a:t>Conditional Formatting </a:t>
            </a:r>
            <a:endParaRPr b="1" sz="3000">
              <a:solidFill>
                <a:schemeClr val="lt1"/>
              </a:solidFill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Highlight</a:t>
            </a:r>
            <a:r>
              <a:rPr lang="en" sz="2800">
                <a:solidFill>
                  <a:schemeClr val="lt1"/>
                </a:solidFill>
              </a:rPr>
              <a:t> large losses or high volatility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Use color scales to identify trends or risk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56" name="Google Shape;856;p9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61" name="Google Shape;86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62" name="Google Shape;86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63" name="Google Shape;863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7"/>
          <p:cNvSpPr txBox="1"/>
          <p:nvPr/>
        </p:nvSpPr>
        <p:spPr>
          <a:xfrm>
            <a:off x="362850" y="202625"/>
            <a:ext cx="8418300" cy="4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2. Conditional Formatting </a:t>
            </a:r>
            <a:endParaRPr b="1" sz="30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Highlight large losses or high volatility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Select your </a:t>
            </a:r>
            <a:r>
              <a:rPr i="1" lang="en" sz="2400">
                <a:solidFill>
                  <a:schemeClr val="lt1"/>
                </a:solidFill>
              </a:rPr>
              <a:t>Return</a:t>
            </a:r>
            <a:r>
              <a:rPr lang="en" sz="2400">
                <a:solidFill>
                  <a:schemeClr val="lt1"/>
                </a:solidFill>
              </a:rPr>
              <a:t> column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Go to Home - Conditional Formatting - New Rule</a:t>
            </a:r>
            <a:endParaRPr sz="2400">
              <a:solidFill>
                <a:schemeClr val="lt1"/>
              </a:solidFill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65" name="Google Shape;865;p9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6" name="Google Shape;866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150" y="1808400"/>
            <a:ext cx="5109650" cy="31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